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9" r:id="rId3"/>
    <p:sldId id="311" r:id="rId4"/>
    <p:sldId id="312" r:id="rId5"/>
    <p:sldId id="313" r:id="rId6"/>
    <p:sldId id="314" r:id="rId7"/>
    <p:sldId id="295" r:id="rId8"/>
    <p:sldId id="316" r:id="rId9"/>
    <p:sldId id="315" r:id="rId10"/>
    <p:sldId id="294" r:id="rId11"/>
    <p:sldId id="297" r:id="rId12"/>
    <p:sldId id="317" r:id="rId13"/>
    <p:sldId id="318" r:id="rId14"/>
    <p:sldId id="298" r:id="rId15"/>
    <p:sldId id="3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1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B5C6-FC50-491F-B016-F37C3A26D40B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2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75EC8-94ED-027E-4A28-0E35F32A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373" b="241"/>
          <a:stretch/>
        </p:blipFill>
        <p:spPr>
          <a:xfrm>
            <a:off x="0" y="13855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138363"/>
          </a:xfrm>
        </p:spPr>
        <p:txBody>
          <a:bodyPr/>
          <a:lstStyle/>
          <a:p>
            <a:r>
              <a:rPr lang="en-US" dirty="0"/>
              <a:t>A Prophet on the Run</a:t>
            </a:r>
            <a:br>
              <a:rPr lang="en-US" dirty="0"/>
            </a:br>
            <a:r>
              <a:rPr lang="en-US" sz="3600" dirty="0"/>
              <a:t>Escaping the Presence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The Book of Jonah</a:t>
            </a:r>
          </a:p>
          <a:p>
            <a:r>
              <a:rPr lang="en-US" dirty="0"/>
              <a:t>March 19, 2023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B0FCC5-60C0-94A4-12BA-E3932A0C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F1F40-AE72-3806-0E31-9C238419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Sovereign to Send (1:1-17)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A. The Prophet (1:1-3)</a:t>
            </a:r>
          </a:p>
          <a:p>
            <a:pPr marL="0" indent="0">
              <a:buNone/>
            </a:pPr>
            <a:r>
              <a:rPr lang="en-US" sz="3200" dirty="0"/>
              <a:t>B. The Storm (1:4-16)</a:t>
            </a:r>
          </a:p>
          <a:p>
            <a:pPr>
              <a:buAutoNum type="alphaUcPeriod"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35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  <a:ea typeface="Calibri" panose="020F0502020204030204" pitchFamily="34" charset="0"/>
              </a:rPr>
              <a:t>Matthew </a:t>
            </a:r>
            <a:r>
              <a:rPr lang="en-US" dirty="0">
                <a:ea typeface="Calibri" panose="020F0502020204030204" pitchFamily="34" charset="0"/>
              </a:rPr>
              <a:t>8</a:t>
            </a:r>
            <a:r>
              <a:rPr lang="en-US" sz="4400" dirty="0">
                <a:effectLst/>
                <a:ea typeface="Calibri" panose="020F0502020204030204" pitchFamily="34" charset="0"/>
              </a:rPr>
              <a:t>:23-26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He got into the boat, His disciples followed Him.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behold, there arose a great storm on the sea, so that the boat was being covered with the waves; but Jesus Himself was asleep.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they came to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and woke Him, saying, “Save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Lord; we are perishing!”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said to them, “Why are you afraid, you men of little faith?” Then He got up and rebuked the winds and the sea, and it became perfectly calm.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65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Sovereign to Send (1:1-17)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A. The Prophet (1:1-3)</a:t>
            </a:r>
          </a:p>
          <a:p>
            <a:pPr marL="0" indent="0">
              <a:buNone/>
            </a:pPr>
            <a:r>
              <a:rPr lang="en-US" sz="3200" dirty="0"/>
              <a:t>B. The Storm (1:4-16)</a:t>
            </a:r>
          </a:p>
          <a:p>
            <a:pPr>
              <a:buAutoNum type="alphaUcPeriod"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233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Sovereign to Send (1:1-17)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A. The Prophet (1:1-3)</a:t>
            </a:r>
          </a:p>
          <a:p>
            <a:pPr marL="0" indent="0">
              <a:buNone/>
            </a:pPr>
            <a:r>
              <a:rPr lang="en-US" sz="3200" dirty="0"/>
              <a:t>B. The Storm (1:4-16)</a:t>
            </a:r>
          </a:p>
          <a:p>
            <a:pPr marL="0" indent="0">
              <a:buNone/>
            </a:pPr>
            <a:r>
              <a:rPr lang="en-US" sz="3200" dirty="0"/>
              <a:t>C. The Fish (1:17)</a:t>
            </a:r>
          </a:p>
          <a:p>
            <a:pPr>
              <a:buAutoNum type="alphaUcPeriod"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428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75EC8-94ED-027E-4A28-0E35F32A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373" b="241"/>
          <a:stretch/>
        </p:blipFill>
        <p:spPr>
          <a:xfrm>
            <a:off x="0" y="13855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138363"/>
          </a:xfrm>
        </p:spPr>
        <p:txBody>
          <a:bodyPr/>
          <a:lstStyle/>
          <a:p>
            <a:r>
              <a:rPr lang="en-US" dirty="0"/>
              <a:t>A Prophet on the Run</a:t>
            </a:r>
            <a:br>
              <a:rPr lang="en-US" dirty="0"/>
            </a:br>
            <a:r>
              <a:rPr lang="en-US" sz="3600" dirty="0"/>
              <a:t>Escaping the Presence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The Book of Jonah</a:t>
            </a:r>
          </a:p>
          <a:p>
            <a:r>
              <a:rPr lang="en-US" dirty="0"/>
              <a:t>March 19, 2023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95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1:1-4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word of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came to Jonah the son of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Amittai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saying,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“Arise, go to Nineveh the great city and cry against it, for their wickedness has come up before Me.”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Jonah rose up to flee to Tarshish from the presence of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So he went down to Joppa, found a ship which was going to Tarshish, paid the fare and went down into it to go with them to Tarshish from the presence of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hurled a great wind on the sea and there was a great storm on the sea so that the ship was about to break up.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6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1:5-7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 sailors became afraid and every man cried to his god, and they threw the cargo which was in the ship into the sea to lighten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for them. But Jonah had gone below into the hold of the ship, lain down and fallen sound asleep.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the captain approached him and said, “How is it that you are sleeping? Get up, call on your god. Perhaps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god will be concerned about us so that we will not perish.”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man said to his mate, “Come, let us cast lots so we may learn on whose account this calamity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struck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us.” So they cast lots and the lot fell on Jonah.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832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1:8-10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they said to him, “Tell us, now! On whose account 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calamity 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struck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us? What is your occupation? And where do you come from? What is your country? From what people are you?” 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said to them, “I am a Hebrew, and I fear the 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cap="smal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 of heaven who made the sea and the dry land.”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 men became extremely frightened and they said to him, “How could you do this?” For the men knew that he was fleeing from the presence of the 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because he had told them.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01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1:11-13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they said to him, “What should we do to you that the sea may become calm for us?” for the sea was becoming increasingly stormy.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said to them, “Pick me up and throw me into the sea. Then the sea will become calm for you, for I know that on account of me this great storm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come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upon you.”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However, the men rowed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desperately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to return to land but they could not, for the sea was becoming 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stormier against them.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271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Jonah 1:14-17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they called on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and said, “We earnestly pray, O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do not let us perish on account of this man’s life and do not put innocent blood on us; for You, O 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have done as You have pleased.”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they picked up Jonah, threw him into the sea, and the sea stopped its raging.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 men feared the 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cap="smal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greatly, and they offered a sacrifice to the 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and made vows. 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 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3200" cap="smal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appointed a great fish to swallow Jonah, and Jonah was in the stomach of the fish three days and three nights.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22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Sovereign to Send</a:t>
            </a:r>
            <a:endParaRPr lang="en-US" sz="1000" dirty="0"/>
          </a:p>
          <a:p>
            <a:pPr>
              <a:buNone/>
            </a:pPr>
            <a:r>
              <a:rPr lang="en-US" sz="3200" dirty="0"/>
              <a:t>II. Sovereign to Save</a:t>
            </a:r>
          </a:p>
          <a:p>
            <a:pPr>
              <a:buNone/>
            </a:pPr>
            <a:r>
              <a:rPr lang="en-US" sz="3200" dirty="0"/>
              <a:t>III. Sovereign to Spare</a:t>
            </a:r>
          </a:p>
          <a:p>
            <a:pPr>
              <a:buNone/>
            </a:pPr>
            <a:r>
              <a:rPr lang="en-US" sz="3200" dirty="0"/>
              <a:t>IV. Sovereign to Scold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062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  <a:ea typeface="Calibri" panose="020F0502020204030204" pitchFamily="34" charset="0"/>
              </a:rPr>
              <a:t>Matthew 12:38-41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38 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some of the scribes and Pharisees said to Him, “Teacher, we want to see a sign from You.” </a:t>
            </a:r>
            <a:r>
              <a:rPr lang="en-US" sz="3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39 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He answered and said to them, “An evil and adulterous generation craves for a sign; and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yet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no sign will be given to it but the sign of Jonah the prophet; </a:t>
            </a:r>
            <a:r>
              <a:rPr lang="en-US" sz="3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40 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just as </a:t>
            </a:r>
            <a:r>
              <a:rPr lang="en-US" sz="30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Jonah was three days and three nights in the belly of the sea monster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so will the Son of Man be three days and three nights in the heart of the earth. </a:t>
            </a:r>
            <a:r>
              <a:rPr lang="en-US" sz="3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41 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men of Nineveh will stand up with this generation at the judgment, and will condemn it because they repented at the preaching of Jonah; and behold, something greater than Jonah is here. 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5692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51DA-EB3F-FD2A-CC06-F0A7764B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Sovereign to Send (1:1-17)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/>
              <a:t>A. The Prophet (1:1-3)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2000" dirty="0"/>
              <a:t>1. Arise – Prepare for the service that God is calling, it is a standby command.</a:t>
            </a:r>
          </a:p>
          <a:p>
            <a:pPr marL="457200" lvl="1" indent="0">
              <a:buNone/>
            </a:pPr>
            <a:r>
              <a:rPr lang="en-US" sz="2000" dirty="0"/>
              <a:t>2. Go – “Go to Nineveh” pinpoints the location of the call.</a:t>
            </a:r>
          </a:p>
          <a:p>
            <a:pPr marL="457200" lvl="1" indent="0">
              <a:buNone/>
            </a:pPr>
            <a:r>
              <a:rPr lang="en-US" sz="2000" dirty="0"/>
              <a:t>3. Cry – “Cry against it” an order to call, announce, or proclaim some message of judgment 		       upon Nineveh.</a:t>
            </a:r>
          </a:p>
          <a:p>
            <a:pPr marL="0" indent="0">
              <a:buNone/>
            </a:pPr>
            <a:endParaRPr lang="en-US" sz="10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373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2719</TotalTime>
  <Words>1077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 Prophet on the Run Escaping the Presence of God</vt:lpstr>
      <vt:lpstr>Jonah 1:1-4</vt:lpstr>
      <vt:lpstr>Jonah 1:5-7</vt:lpstr>
      <vt:lpstr>Jonah 1:8-10</vt:lpstr>
      <vt:lpstr>Jonah 1:11-13</vt:lpstr>
      <vt:lpstr>Jonah 1:14-17</vt:lpstr>
      <vt:lpstr>A Prophet on the Run</vt:lpstr>
      <vt:lpstr>Matthew 12:38-41</vt:lpstr>
      <vt:lpstr>A Prophet on the Run</vt:lpstr>
      <vt:lpstr>A Prophet on the Run</vt:lpstr>
      <vt:lpstr>A Prophet on the Run</vt:lpstr>
      <vt:lpstr>Matthew 8:23-26</vt:lpstr>
      <vt:lpstr>A Prophet on the Run</vt:lpstr>
      <vt:lpstr>A Prophet on the Run</vt:lpstr>
      <vt:lpstr>A Prophet on the Run Escaping the Presence of God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Brett's Workhorse</dc:creator>
  <cp:lastModifiedBy>Brett Yamaji</cp:lastModifiedBy>
  <cp:revision>53</cp:revision>
  <dcterms:created xsi:type="dcterms:W3CDTF">2018-06-16T17:31:42Z</dcterms:created>
  <dcterms:modified xsi:type="dcterms:W3CDTF">2023-03-18T20:53:24Z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820e8-223f-4ed2-bd95-81c83f641284_Enabled">
    <vt:lpwstr>True</vt:lpwstr>
  </property>
  <property fmtid="{D5CDD505-2E9C-101B-9397-08002B2CF9AE}" pid="3" name="MSIP_Label_b24820e8-223f-4ed2-bd95-81c83f641284_SiteId">
    <vt:lpwstr>3cbcc3d3-094d-4006-9849-0d11d61f484d</vt:lpwstr>
  </property>
  <property fmtid="{D5CDD505-2E9C-101B-9397-08002B2CF9AE}" pid="4" name="MSIP_Label_b24820e8-223f-4ed2-bd95-81c83f641284_Owner">
    <vt:lpwstr>btyamaj@HomeOffice.wal-mart.com</vt:lpwstr>
  </property>
  <property fmtid="{D5CDD505-2E9C-101B-9397-08002B2CF9AE}" pid="5" name="MSIP_Label_b24820e8-223f-4ed2-bd95-81c83f641284_SetDate">
    <vt:lpwstr>2020-03-06T02:09:12.7065650Z</vt:lpwstr>
  </property>
  <property fmtid="{D5CDD505-2E9C-101B-9397-08002B2CF9AE}" pid="6" name="MSIP_Label_b24820e8-223f-4ed2-bd95-81c83f641284_Name">
    <vt:lpwstr>Sensitive</vt:lpwstr>
  </property>
  <property fmtid="{D5CDD505-2E9C-101B-9397-08002B2CF9AE}" pid="7" name="MSIP_Label_b24820e8-223f-4ed2-bd95-81c83f641284_Application">
    <vt:lpwstr>Microsoft Azure Information Protection</vt:lpwstr>
  </property>
  <property fmtid="{D5CDD505-2E9C-101B-9397-08002B2CF9AE}" pid="8" name="MSIP_Label_b24820e8-223f-4ed2-bd95-81c83f641284_ActionId">
    <vt:lpwstr>4a553c78-0330-44d3-81b6-2a927e58c2d0</vt:lpwstr>
  </property>
  <property fmtid="{D5CDD505-2E9C-101B-9397-08002B2CF9AE}" pid="9" name="MSIP_Label_b24820e8-223f-4ed2-bd95-81c83f641284_Extended_MSFT_Method">
    <vt:lpwstr>Automatic</vt:lpwstr>
  </property>
  <property fmtid="{D5CDD505-2E9C-101B-9397-08002B2CF9AE}" pid="10" name="Sensitivity">
    <vt:lpwstr>Sensitive</vt:lpwstr>
  </property>
  <property fmtid="{D5CDD505-2E9C-101B-9397-08002B2CF9AE}" pid="11" name="_AdHocReviewCycleID">
    <vt:i4>-716745204</vt:i4>
  </property>
  <property fmtid="{D5CDD505-2E9C-101B-9397-08002B2CF9AE}" pid="12" name="_NewReviewCycle">
    <vt:lpwstr/>
  </property>
  <property fmtid="{D5CDD505-2E9C-101B-9397-08002B2CF9AE}" pid="13" name="_EmailSubject">
    <vt:lpwstr>Thessalonians Sermon</vt:lpwstr>
  </property>
  <property fmtid="{D5CDD505-2E9C-101B-9397-08002B2CF9AE}" pid="14" name="_AuthorEmail">
    <vt:lpwstr>Brett.Yamaji@walmart.com</vt:lpwstr>
  </property>
  <property fmtid="{D5CDD505-2E9C-101B-9397-08002B2CF9AE}" pid="15" name="_AuthorEmailDisplayName">
    <vt:lpwstr>Brett Yamaji</vt:lpwstr>
  </property>
</Properties>
</file>